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84" r:id="rId2"/>
    <p:sldId id="288" r:id="rId3"/>
    <p:sldId id="289" r:id="rId4"/>
    <p:sldId id="290" r:id="rId5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charset="0"/>
        <a:ea typeface="Arial" charset="0"/>
        <a:cs typeface="Arial" charset="0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charset="0"/>
        <a:ea typeface="Arial" charset="0"/>
        <a:cs typeface="Arial" charset="0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charset="0"/>
        <a:ea typeface="Arial" charset="0"/>
        <a:cs typeface="Arial" charset="0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charset="0"/>
        <a:ea typeface="Arial" charset="0"/>
        <a:cs typeface="Arial" charset="0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A61F"/>
    <a:srgbClr val="ED6E1F"/>
    <a:srgbClr val="ED6EF0"/>
    <a:srgbClr val="4E2794"/>
    <a:srgbClr val="7C1B71"/>
    <a:srgbClr val="FBC463"/>
    <a:srgbClr val="C3D88B"/>
    <a:srgbClr val="96BFB3"/>
    <a:srgbClr val="DD56AC"/>
    <a:srgbClr val="DD7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12" autoAdjust="0"/>
    <p:restoredTop sz="94691"/>
  </p:normalViewPr>
  <p:slideViewPr>
    <p:cSldViewPr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fr-FR" altLang="fr-FR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fr-FR" altLang="fr-FR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fr-FR" altLang="fr-FR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3B705A12-A24B-E44F-9E79-B3B9FB6866DF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295166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fr-FR" altLang="fr-F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fr-FR" altLang="fr-F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fr-FR" altLang="fr-FR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7DA32846-B368-214F-8270-0FDFA8D4D3FA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986252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46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8200C-1374-F941-8CB6-C8E10BA1D5AD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77404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98AEC-31B7-6448-8A3F-44EEC7EDB08B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697517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020CB-3D6C-E645-B5F4-0E252F24E612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001229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05ABE-1A30-404C-A037-D16B6226028B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950955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DFDC2-A211-EF49-B724-2612D545D3E6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33593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10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&amp;ItextGrey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1750"/>
            <a:ext cx="18288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7870329" cy="936625"/>
          </a:xfrm>
        </p:spPr>
        <p:txBody>
          <a:bodyPr/>
          <a:lstStyle>
            <a:lvl1pPr>
              <a:defRPr sz="2800">
                <a:solidFill>
                  <a:srgbClr val="4E279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27584" y="2132856"/>
            <a:ext cx="7859216" cy="3456384"/>
          </a:xfrm>
        </p:spPr>
        <p:txBody>
          <a:bodyPr/>
          <a:lstStyle>
            <a:lvl1pPr marL="0" indent="0">
              <a:buClr>
                <a:srgbClr val="0F5494"/>
              </a:buClr>
              <a:buSzPct val="120000"/>
              <a:buFontTx/>
              <a:buNone/>
              <a:defRPr sz="2000" b="0" i="0" cap="none"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rgbClr val="EFA61F"/>
              </a:buClr>
              <a:defRPr b="0" i="0">
                <a:solidFill>
                  <a:srgbClr val="4E2794"/>
                </a:solidFill>
              </a:defRPr>
            </a:lvl2pPr>
            <a:lvl3pPr>
              <a:buClr>
                <a:srgbClr val="EFA61F"/>
              </a:buClr>
              <a:buFontTx/>
              <a:buChar char="-"/>
              <a:defRPr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pic>
        <p:nvPicPr>
          <p:cNvPr id="8" name="Image 7" descr="logolong-EU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804802"/>
            <a:ext cx="2481064" cy="82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36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EC 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 rot="16200000">
            <a:off x="6742476" y="4211215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700" b="0" i="0" kern="1200" dirty="0">
                <a:solidFill>
                  <a:schemeClr val="bg1">
                    <a:lumMod val="50000"/>
                  </a:schemeClr>
                </a:solidFill>
                <a:latin typeface="Arial"/>
                <a:ea typeface="Arial" charset="0"/>
                <a:cs typeface="Arial" charset="0"/>
              </a:rPr>
              <a:t>© </a:t>
            </a:r>
            <a:r>
              <a:rPr lang="fr-FR" sz="700" b="0" i="0" kern="1200" dirty="0" err="1">
                <a:solidFill>
                  <a:schemeClr val="bg1">
                    <a:lumMod val="50000"/>
                  </a:schemeClr>
                </a:solidFill>
                <a:latin typeface="Arial"/>
                <a:ea typeface="Arial" charset="0"/>
                <a:cs typeface="Arial" charset="0"/>
              </a:rPr>
              <a:t>European</a:t>
            </a:r>
            <a:r>
              <a:rPr lang="fr-FR" sz="700" b="0" i="0" kern="1200" dirty="0">
                <a:solidFill>
                  <a:schemeClr val="bg1">
                    <a:lumMod val="50000"/>
                  </a:schemeClr>
                </a:solidFill>
                <a:latin typeface="Arial"/>
                <a:ea typeface="Arial" charset="0"/>
                <a:cs typeface="Arial" charset="0"/>
              </a:rPr>
              <a:t> Union, 2017 | Picture © </a:t>
            </a:r>
            <a:r>
              <a:rPr lang="fr-FR" sz="700" b="0" i="0" kern="1200" dirty="0" err="1">
                <a:solidFill>
                  <a:schemeClr val="bg1">
                    <a:lumMod val="50000"/>
                  </a:schemeClr>
                </a:solidFill>
                <a:latin typeface="Arial"/>
                <a:ea typeface="Arial" charset="0"/>
                <a:cs typeface="Arial" charset="0"/>
              </a:rPr>
              <a:t>olly</a:t>
            </a:r>
            <a:r>
              <a:rPr lang="fr-FR" sz="700" b="0" i="0" kern="1200" dirty="0">
                <a:solidFill>
                  <a:schemeClr val="bg1">
                    <a:lumMod val="50000"/>
                  </a:schemeClr>
                </a:solidFill>
                <a:latin typeface="Arial"/>
                <a:ea typeface="Arial" charset="0"/>
                <a:cs typeface="Arial" charset="0"/>
              </a:rPr>
              <a:t>, #143530931, 2017. Source </a:t>
            </a:r>
            <a:r>
              <a:rPr lang="fr-FR" sz="700" b="0" i="0" kern="1200" dirty="0" err="1">
                <a:solidFill>
                  <a:schemeClr val="bg1">
                    <a:lumMod val="50000"/>
                  </a:schemeClr>
                </a:solidFill>
                <a:latin typeface="Arial"/>
                <a:ea typeface="Arial" charset="0"/>
                <a:cs typeface="Arial" charset="0"/>
              </a:rPr>
              <a:t>fotolia</a:t>
            </a:r>
            <a:endParaRPr lang="fr-FR" sz="700" b="0" i="0" kern="1200" dirty="0">
              <a:solidFill>
                <a:schemeClr val="bg1">
                  <a:lumMod val="50000"/>
                </a:schemeClr>
              </a:solidFill>
              <a:latin typeface="Arial"/>
              <a:ea typeface="Arial" charset="0"/>
              <a:cs typeface="Arial" charset="0"/>
            </a:endParaRPr>
          </a:p>
          <a:p>
            <a:endParaRPr lang="fr-FR" sz="700" b="0" i="0" dirty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531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 userDrawn="1"/>
        </p:nvSpPr>
        <p:spPr>
          <a:xfrm rot="16200000">
            <a:off x="6757501" y="4211215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700" b="0" i="0" kern="1200" dirty="0">
                <a:solidFill>
                  <a:schemeClr val="bg1">
                    <a:lumMod val="50000"/>
                  </a:schemeClr>
                </a:solidFill>
                <a:latin typeface="Arial"/>
                <a:ea typeface="Arial" charset="0"/>
                <a:cs typeface="Arial" charset="0"/>
              </a:rPr>
              <a:t>© </a:t>
            </a:r>
            <a:r>
              <a:rPr lang="fr-FR" sz="700" b="0" i="0" kern="1200" dirty="0" err="1">
                <a:solidFill>
                  <a:schemeClr val="bg1">
                    <a:lumMod val="50000"/>
                  </a:schemeClr>
                </a:solidFill>
                <a:latin typeface="Arial"/>
                <a:ea typeface="Arial" charset="0"/>
                <a:cs typeface="Arial" charset="0"/>
              </a:rPr>
              <a:t>European</a:t>
            </a:r>
            <a:r>
              <a:rPr lang="fr-FR" sz="700" b="0" i="0" kern="1200" dirty="0">
                <a:solidFill>
                  <a:schemeClr val="bg1">
                    <a:lumMod val="50000"/>
                  </a:schemeClr>
                </a:solidFill>
                <a:latin typeface="Arial"/>
                <a:ea typeface="Arial" charset="0"/>
                <a:cs typeface="Arial" charset="0"/>
              </a:rPr>
              <a:t> Union, 2017 | Picture © </a:t>
            </a:r>
            <a:r>
              <a:rPr lang="fr-FR" sz="700" b="0" i="0" kern="1200" dirty="0" err="1">
                <a:solidFill>
                  <a:schemeClr val="bg1">
                    <a:lumMod val="50000"/>
                  </a:schemeClr>
                </a:solidFill>
                <a:latin typeface="Arial"/>
                <a:ea typeface="Arial" charset="0"/>
                <a:cs typeface="Arial" charset="0"/>
              </a:rPr>
              <a:t>olly</a:t>
            </a:r>
            <a:r>
              <a:rPr lang="fr-FR" sz="700" b="0" i="0" kern="1200" dirty="0">
                <a:solidFill>
                  <a:schemeClr val="bg1">
                    <a:lumMod val="50000"/>
                  </a:schemeClr>
                </a:solidFill>
                <a:latin typeface="Arial"/>
                <a:ea typeface="Arial" charset="0"/>
                <a:cs typeface="Arial" charset="0"/>
              </a:rPr>
              <a:t>, </a:t>
            </a:r>
            <a:r>
              <a:rPr lang="en-US" sz="700" b="0" i="0" kern="1200" dirty="0">
                <a:solidFill>
                  <a:schemeClr val="bg1">
                    <a:lumMod val="50000"/>
                  </a:schemeClr>
                </a:solidFill>
                <a:latin typeface="Arial"/>
                <a:ea typeface="Arial" charset="0"/>
                <a:cs typeface="Arial" charset="0"/>
              </a:rPr>
              <a:t>#156251554</a:t>
            </a:r>
            <a:r>
              <a:rPr lang="fr-FR" sz="700" b="0" i="0" kern="1200" dirty="0">
                <a:solidFill>
                  <a:schemeClr val="bg1">
                    <a:lumMod val="50000"/>
                  </a:schemeClr>
                </a:solidFill>
                <a:latin typeface="Arial"/>
                <a:ea typeface="Arial" charset="0"/>
                <a:cs typeface="Arial" charset="0"/>
              </a:rPr>
              <a:t>, 2017. Source </a:t>
            </a:r>
            <a:r>
              <a:rPr lang="fr-FR" sz="700" b="0" i="0" kern="1200" dirty="0" err="1">
                <a:solidFill>
                  <a:schemeClr val="bg1">
                    <a:lumMod val="50000"/>
                  </a:schemeClr>
                </a:solidFill>
                <a:latin typeface="Arial"/>
                <a:ea typeface="Arial" charset="0"/>
                <a:cs typeface="Arial" charset="0"/>
              </a:rPr>
              <a:t>fotolia</a:t>
            </a:r>
            <a:endParaRPr lang="fr-FR" sz="700" b="0" i="0" kern="1200" dirty="0">
              <a:solidFill>
                <a:schemeClr val="bg1">
                  <a:lumMod val="50000"/>
                </a:schemeClr>
              </a:solidFill>
              <a:latin typeface="Arial"/>
              <a:ea typeface="Arial" charset="0"/>
              <a:cs typeface="Arial" charset="0"/>
            </a:endParaRPr>
          </a:p>
          <a:p>
            <a:endParaRPr lang="fr-FR" sz="700" b="0" i="0" dirty="0">
              <a:solidFill>
                <a:srgbClr val="4E27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1B13D-7FCA-1747-AA96-406017A8D7DE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76667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2724A-2851-9745-9795-AB5D9CEF5B9D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070575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C2C76-BF49-1642-A3C2-05BC751D64A7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6040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444FF-0DE6-9A4D-8D92-E7EC2D420B99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9686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fr-FR"/>
              <a:t>Et dolor fragum</a:t>
            </a:r>
            <a:endParaRPr lang="en-GB" altLang="fr-FR"/>
          </a:p>
          <a:p>
            <a:pPr lvl="1"/>
            <a:r>
              <a:rPr lang="en-GB" altLang="fr-FR"/>
              <a:t>Et dolor fragum</a:t>
            </a:r>
          </a:p>
          <a:p>
            <a:pPr lvl="2"/>
            <a:r>
              <a:rPr lang="en-GB" altLang="fr-FR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endParaRPr lang="en-US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AB87BE4D-45E4-E74C-9CDF-0EA569D09539}" type="slidenum">
              <a:rPr lang="en-GB" altLang="fr-FR"/>
              <a:pPr/>
              <a:t>‹#›</a:t>
            </a:fld>
            <a:endParaRPr lang="en-GB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58" r:id="rId2"/>
    <p:sldLayoutId id="2147483859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ＭＳ Ｐゴシック" charset="-128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charset="-128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charset="-128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charset="-128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charset="-128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Char char="•"/>
        <a:defRPr sz="2400" i="1">
          <a:solidFill>
            <a:srgbClr val="0F5494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AEF0"/>
        </a:buClr>
        <a:buChar char="•"/>
        <a:defRPr sz="2000" b="1">
          <a:solidFill>
            <a:srgbClr val="0F5494"/>
          </a:solidFill>
          <a:latin typeface="+mn-lt"/>
          <a:ea typeface="ＭＳ Ｐゴシック" pitchFamily="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  <a:ea typeface="ＭＳ Ｐゴシック" pitchFamily="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ＭＳ Ｐゴシック" pitchFamily="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pitchFamily="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3501008"/>
            <a:ext cx="4032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</a:rPr>
              <a:t>Cooking </a:t>
            </a:r>
            <a:r>
              <a:rPr lang="fr-FR" sz="3600" dirty="0" err="1">
                <a:solidFill>
                  <a:schemeClr val="bg1"/>
                </a:solidFill>
              </a:rPr>
              <a:t>with</a:t>
            </a:r>
            <a:r>
              <a:rPr lang="fr-FR" sz="3600" dirty="0">
                <a:solidFill>
                  <a:schemeClr val="bg1"/>
                </a:solidFill>
              </a:rPr>
              <a:t> </a:t>
            </a:r>
            <a:r>
              <a:rPr lang="fr-FR" sz="3600" dirty="0" err="1">
                <a:solidFill>
                  <a:schemeClr val="bg1"/>
                </a:solidFill>
              </a:rPr>
              <a:t>giants</a:t>
            </a:r>
            <a:r>
              <a:rPr lang="fr-FR" sz="3600" dirty="0">
                <a:solidFill>
                  <a:schemeClr val="bg1"/>
                </a:solidFill>
              </a:rPr>
              <a:t>.</a:t>
            </a:r>
          </a:p>
          <a:p>
            <a:r>
              <a:rPr lang="fr-FR" sz="2000" dirty="0">
                <a:solidFill>
                  <a:schemeClr val="bg1"/>
                </a:solidFill>
              </a:rPr>
              <a:t>Effective </a:t>
            </a:r>
            <a:r>
              <a:rPr lang="fr-FR" sz="2000" dirty="0" err="1">
                <a:solidFill>
                  <a:schemeClr val="bg1"/>
                </a:solidFill>
              </a:rPr>
              <a:t>working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with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big</a:t>
            </a:r>
            <a:r>
              <a:rPr lang="fr-FR" sz="2000" dirty="0">
                <a:solidFill>
                  <a:schemeClr val="bg1"/>
                </a:solidFill>
              </a:rPr>
              <a:t> business.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11560" y="5733256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dirty="0" err="1">
                <a:solidFill>
                  <a:srgbClr val="4E2794"/>
                </a:solidFill>
              </a:rPr>
              <a:t>Innovator’s</a:t>
            </a:r>
            <a:r>
              <a:rPr lang="fr-FR" sz="1600" b="0" dirty="0">
                <a:solidFill>
                  <a:srgbClr val="4E2794"/>
                </a:solidFill>
              </a:rPr>
              <a:t> </a:t>
            </a:r>
            <a:r>
              <a:rPr lang="fr-FR" sz="1600" b="0" dirty="0" err="1">
                <a:solidFill>
                  <a:srgbClr val="4E2794"/>
                </a:solidFill>
              </a:rPr>
              <a:t>Summit</a:t>
            </a:r>
            <a:r>
              <a:rPr lang="fr-FR" sz="1600" b="0" dirty="0">
                <a:solidFill>
                  <a:srgbClr val="4E2794"/>
                </a:solidFill>
              </a:rPr>
              <a:t>, Berlin, 10-11 Sept.</a:t>
            </a:r>
          </a:p>
        </p:txBody>
      </p:sp>
    </p:spTree>
    <p:extLst>
      <p:ext uri="{BB962C8B-B14F-4D97-AF65-F5344CB8AC3E}">
        <p14:creationId xmlns:p14="http://schemas.microsoft.com/office/powerpoint/2010/main" val="231872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Moderator and Speaker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Speaker: </a:t>
            </a:r>
            <a:r>
              <a:rPr lang="fr-FR" dirty="0" err="1"/>
              <a:t>Kasper</a:t>
            </a:r>
            <a:r>
              <a:rPr lang="fr-FR" dirty="0"/>
              <a:t> </a:t>
            </a:r>
            <a:r>
              <a:rPr lang="fr-FR" dirty="0" err="1"/>
              <a:t>Engstrom</a:t>
            </a:r>
            <a:r>
              <a:rPr lang="fr-FR" dirty="0"/>
              <a:t> </a:t>
            </a:r>
            <a:r>
              <a:rPr lang="fr-FR" dirty="0" err="1"/>
              <a:t>Lyhne</a:t>
            </a:r>
            <a:r>
              <a:rPr lang="fr-FR" dirty="0"/>
              <a:t>, </a:t>
            </a:r>
            <a:r>
              <a:rPr lang="en-GB" dirty="0"/>
              <a:t>Safe Green Logistics</a:t>
            </a:r>
          </a:p>
          <a:p>
            <a:r>
              <a:rPr lang="en-GB" dirty="0"/>
              <a:t>Moderator: Agnieszka Stasiakowska, EASME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6852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5E0229-F2C5-4850-AC1B-B06D44A6B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620688"/>
            <a:ext cx="7870329" cy="1008633"/>
          </a:xfrm>
        </p:spPr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a </a:t>
            </a:r>
            <a:r>
              <a:rPr lang="de-DE" dirty="0" err="1"/>
              <a:t>win-win</a:t>
            </a:r>
            <a:r>
              <a:rPr lang="de-DE" dirty="0"/>
              <a:t> game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big</a:t>
            </a:r>
            <a:r>
              <a:rPr lang="de-DE" dirty="0"/>
              <a:t> </a:t>
            </a:r>
            <a:r>
              <a:rPr lang="de-DE" dirty="0" err="1"/>
              <a:t>player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3D68D4-A655-472C-8910-1ACEF8542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4784"/>
            <a:ext cx="8964488" cy="345638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/>
              <a:t>Be </a:t>
            </a:r>
            <a:r>
              <a:rPr lang="de-DE" b="1" dirty="0" err="1"/>
              <a:t>well</a:t>
            </a:r>
            <a:r>
              <a:rPr lang="de-DE" b="1" dirty="0"/>
              <a:t> </a:t>
            </a:r>
            <a:r>
              <a:rPr lang="de-DE" b="1" dirty="0" err="1"/>
              <a:t>prepared</a:t>
            </a:r>
            <a:r>
              <a:rPr lang="de-DE" b="1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working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giant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Find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 err="1"/>
              <a:t>right</a:t>
            </a:r>
            <a:r>
              <a:rPr lang="de-DE" b="1" dirty="0"/>
              <a:t> </a:t>
            </a:r>
            <a:r>
              <a:rPr lang="de-DE" b="1" dirty="0" err="1"/>
              <a:t>contact</a:t>
            </a:r>
            <a:r>
              <a:rPr lang="de-DE" b="1" dirty="0"/>
              <a:t> (</a:t>
            </a:r>
            <a:r>
              <a:rPr lang="de-DE" b="1" dirty="0" err="1"/>
              <a:t>decision</a:t>
            </a:r>
            <a:r>
              <a:rPr lang="de-DE" b="1" dirty="0"/>
              <a:t> </a:t>
            </a:r>
            <a:r>
              <a:rPr lang="de-DE" b="1" dirty="0" err="1"/>
              <a:t>maker</a:t>
            </a:r>
            <a:r>
              <a:rPr lang="de-DE" b="1" dirty="0"/>
              <a:t>) </a:t>
            </a:r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/>
              <a:t>company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leverage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idea</a:t>
            </a:r>
            <a:r>
              <a:rPr lang="de-DE" dirty="0"/>
              <a:t> and </a:t>
            </a:r>
            <a:r>
              <a:rPr lang="de-DE" dirty="0" err="1"/>
              <a:t>build</a:t>
            </a:r>
            <a:r>
              <a:rPr lang="de-DE" dirty="0"/>
              <a:t> </a:t>
            </a:r>
            <a:r>
              <a:rPr lang="de-DE" b="1" dirty="0" err="1"/>
              <a:t>trust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contact</a:t>
            </a:r>
            <a:r>
              <a:rPr lang="de-DE" dirty="0"/>
              <a:t> –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takes</a:t>
            </a:r>
            <a:r>
              <a:rPr lang="de-DE" dirty="0"/>
              <a:t> time!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Be </a:t>
            </a:r>
            <a:r>
              <a:rPr lang="de-DE" b="1" dirty="0" err="1"/>
              <a:t>clear</a:t>
            </a:r>
            <a:r>
              <a:rPr lang="de-DE" dirty="0"/>
              <a:t>/</a:t>
            </a:r>
            <a:r>
              <a:rPr lang="de-DE" b="1" dirty="0"/>
              <a:t>transparent/honest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corporate</a:t>
            </a:r>
            <a:r>
              <a:rPr lang="de-DE" dirty="0"/>
              <a:t> </a:t>
            </a:r>
            <a:r>
              <a:rPr lang="de-DE" dirty="0" err="1"/>
              <a:t>contact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Deal </a:t>
            </a:r>
            <a:r>
              <a:rPr lang="de-DE" dirty="0" err="1"/>
              <a:t>efficiently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b="1" dirty="0" err="1"/>
              <a:t>cultural</a:t>
            </a:r>
            <a:r>
              <a:rPr lang="de-DE" b="1" dirty="0"/>
              <a:t> </a:t>
            </a:r>
            <a:r>
              <a:rPr lang="de-DE" b="1" dirty="0" err="1"/>
              <a:t>differences</a:t>
            </a:r>
            <a:endParaRPr lang="de-DE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Shape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/>
              <a:t>companys</a:t>
            </a:r>
            <a:r>
              <a:rPr lang="de-DE" dirty="0"/>
              <a:t> </a:t>
            </a:r>
            <a:r>
              <a:rPr lang="de-DE" dirty="0" err="1"/>
              <a:t>strategy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corporate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Adjust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corporate´s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de-DE" dirty="0"/>
              <a:t> (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vs</a:t>
            </a:r>
            <a:r>
              <a:rPr lang="de-DE" dirty="0"/>
              <a:t> </a:t>
            </a:r>
            <a:r>
              <a:rPr lang="de-DE" dirty="0" err="1"/>
              <a:t>big</a:t>
            </a:r>
            <a:r>
              <a:rPr lang="de-DE" dirty="0"/>
              <a:t>). </a:t>
            </a:r>
            <a:r>
              <a:rPr lang="de-DE" b="1" dirty="0" err="1"/>
              <a:t>Understand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business</a:t>
            </a:r>
            <a:r>
              <a:rPr lang="de-DE" b="1" dirty="0"/>
              <a:t> </a:t>
            </a:r>
            <a:r>
              <a:rPr lang="de-DE" b="1" dirty="0" err="1"/>
              <a:t>needs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giant</a:t>
            </a:r>
            <a:endParaRPr lang="de-DE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 err="1"/>
              <a:t>Protect</a:t>
            </a:r>
            <a:r>
              <a:rPr lang="de-DE" b="1" dirty="0"/>
              <a:t> </a:t>
            </a:r>
            <a:r>
              <a:rPr lang="de-DE" b="1" dirty="0" err="1"/>
              <a:t>yourself</a:t>
            </a:r>
            <a:r>
              <a:rPr lang="de-DE" b="1" dirty="0"/>
              <a:t> </a:t>
            </a:r>
            <a:r>
              <a:rPr lang="de-DE" b="1" dirty="0" err="1"/>
              <a:t>with</a:t>
            </a:r>
            <a:r>
              <a:rPr lang="de-DE" b="1" dirty="0"/>
              <a:t> </a:t>
            </a:r>
            <a:r>
              <a:rPr lang="de-DE" b="1" dirty="0" err="1"/>
              <a:t>your</a:t>
            </a:r>
            <a:r>
              <a:rPr lang="de-DE" b="1" dirty="0"/>
              <a:t> NDA</a:t>
            </a:r>
            <a:r>
              <a:rPr lang="de-DE" dirty="0"/>
              <a:t>, </a:t>
            </a:r>
            <a:r>
              <a:rPr lang="de-DE" dirty="0" err="1"/>
              <a:t>dont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smtClean="0"/>
              <a:t>lab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/>
              <a:t>The </a:t>
            </a:r>
            <a:r>
              <a:rPr lang="de-DE" b="1" dirty="0" err="1"/>
              <a:t>corporate</a:t>
            </a:r>
            <a:r>
              <a:rPr lang="de-DE" b="1" dirty="0"/>
              <a:t> </a:t>
            </a:r>
            <a:r>
              <a:rPr lang="de-DE" b="1" dirty="0" err="1"/>
              <a:t>should</a:t>
            </a:r>
            <a:r>
              <a:rPr lang="de-DE" b="1" dirty="0"/>
              <a:t> </a:t>
            </a:r>
            <a:r>
              <a:rPr lang="de-DE" b="1" dirty="0" err="1"/>
              <a:t>be</a:t>
            </a:r>
            <a:r>
              <a:rPr lang="de-DE" b="1" dirty="0"/>
              <a:t> transparent </a:t>
            </a:r>
            <a:r>
              <a:rPr lang="de-DE" b="1" dirty="0" err="1"/>
              <a:t>with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SME </a:t>
            </a:r>
            <a:r>
              <a:rPr lang="de-DE" b="1" dirty="0" err="1"/>
              <a:t>too</a:t>
            </a:r>
            <a:endParaRPr lang="de-DE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3722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E5D37E-1E3C-4FFB-9743-77FF1BC5B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SMEs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corporates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win-win</a:t>
            </a:r>
            <a:r>
              <a:rPr lang="de-DE" dirty="0"/>
              <a:t> game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E1E38F-AC48-4CA2-BB19-A5465E278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Transparency –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making</a:t>
            </a:r>
            <a:r>
              <a:rPr lang="de-DE" dirty="0"/>
              <a:t> a deal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 – </a:t>
            </a:r>
            <a:r>
              <a:rPr lang="de-DE" dirty="0" err="1"/>
              <a:t>corporates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transparent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, </a:t>
            </a:r>
            <a:r>
              <a:rPr lang="de-DE" dirty="0" err="1"/>
              <a:t>rules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helps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a </a:t>
            </a:r>
            <a:r>
              <a:rPr lang="de-DE" dirty="0" err="1"/>
              <a:t>corporate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a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inside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organisation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deal </a:t>
            </a:r>
            <a:r>
              <a:rPr lang="de-DE" dirty="0" err="1"/>
              <a:t>with</a:t>
            </a:r>
            <a:r>
              <a:rPr lang="de-DE" dirty="0"/>
              <a:t> innovative </a:t>
            </a:r>
            <a:r>
              <a:rPr lang="de-DE" dirty="0" err="1"/>
              <a:t>companies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Accept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SME OWN Non </a:t>
            </a:r>
            <a:r>
              <a:rPr lang="de-DE" dirty="0" err="1"/>
              <a:t>Discolsure</a:t>
            </a:r>
            <a:r>
              <a:rPr lang="de-DE" dirty="0"/>
              <a:t> Agreement – </a:t>
            </a:r>
            <a:r>
              <a:rPr lang="de-DE" dirty="0" err="1"/>
              <a:t>it,s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protected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152727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207</Words>
  <Application>Microsoft Office PowerPoint</Application>
  <PresentationFormat>On-screen Show (4:3)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ＭＳ Ｐゴシック</vt:lpstr>
      <vt:lpstr>Arial</vt:lpstr>
      <vt:lpstr>Verdana</vt:lpstr>
      <vt:lpstr>Default Design</vt:lpstr>
      <vt:lpstr>PowerPoint Presentation</vt:lpstr>
      <vt:lpstr>Moderator and Speaker</vt:lpstr>
      <vt:lpstr>How to get a win-win game with a big player?</vt:lpstr>
      <vt:lpstr>What SMEs need from corporates to have a win-win game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STASIAKOWSKA Agnieszka (EASME)</cp:lastModifiedBy>
  <cp:revision>66</cp:revision>
  <dcterms:created xsi:type="dcterms:W3CDTF">2017-06-01T14:50:51Z</dcterms:created>
  <dcterms:modified xsi:type="dcterms:W3CDTF">2018-09-17T10:19:19Z</dcterms:modified>
</cp:coreProperties>
</file>